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STACHE Mihaela-Elena (RTD-EXT)" initials="CM(" lastIdx="1" clrIdx="0">
    <p:extLst>
      <p:ext uri="{19B8F6BF-5375-455C-9EA6-DF929625EA0E}">
        <p15:presenceInfo xmlns:p15="http://schemas.microsoft.com/office/powerpoint/2012/main" userId="COSTACHE Mihaela-Elena (RTD-EXT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536" y="133244"/>
            <a:ext cx="2214485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chemeClr val="tx1"/>
                </a:solidFill>
              </a:rPr>
              <a:t>INITIAL PHASE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5433" y="133244"/>
            <a:ext cx="2826881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chemeClr val="tx1"/>
                </a:solidFill>
              </a:rPr>
              <a:t>IMPLEMENTATION PHASE</a:t>
            </a:r>
          </a:p>
        </p:txBody>
      </p:sp>
      <p:sp>
        <p:nvSpPr>
          <p:cNvPr id="5" name="Rectangle 4"/>
          <p:cNvSpPr/>
          <p:nvPr/>
        </p:nvSpPr>
        <p:spPr>
          <a:xfrm>
            <a:off x="5441984" y="133208"/>
            <a:ext cx="328637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chemeClr val="tx1"/>
                </a:solidFill>
              </a:rPr>
              <a:t>AWARD RENEWAL PHASE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012" y="4032703"/>
            <a:ext cx="248155" cy="2568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711" y="1927521"/>
            <a:ext cx="276521" cy="2419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36" y="1224671"/>
            <a:ext cx="248459" cy="2635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4884" y="1246247"/>
            <a:ext cx="274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Endorsement of the C&amp;C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52" y="2010786"/>
            <a:ext cx="248459" cy="2635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12584" y="2034170"/>
            <a:ext cx="177805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Application for the HR Award:</a:t>
            </a:r>
          </a:p>
          <a:p>
            <a:endParaRPr lang="fr-BE" sz="1000" b="1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/>
              <a:t>Gap Analysis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/>
              <a:t>OTM-R Checklist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BE" sz="1000" dirty="0"/>
              <a:t>Initial Action Plan Design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51806" y="3962400"/>
            <a:ext cx="1228213" cy="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9849" y="361025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12 months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74410" y="1140570"/>
            <a:ext cx="229611" cy="32525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1448838" y="2369446"/>
            <a:ext cx="1524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/>
              <a:t>INITIAL ASSESSMENT</a:t>
            </a:r>
          </a:p>
        </p:txBody>
      </p:sp>
      <p:pic>
        <p:nvPicPr>
          <p:cNvPr id="19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124" y="5062729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576" y="556403"/>
            <a:ext cx="261427" cy="29628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2931" y="1613733"/>
            <a:ext cx="248459" cy="26351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372224" y="1883919"/>
            <a:ext cx="10726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Action Plan</a:t>
            </a:r>
          </a:p>
        </p:txBody>
      </p:sp>
      <p:sp>
        <p:nvSpPr>
          <p:cNvPr id="23" name="Rectangle 22"/>
          <p:cNvSpPr/>
          <p:nvPr/>
        </p:nvSpPr>
        <p:spPr>
          <a:xfrm rot="16200000">
            <a:off x="2817300" y="3190809"/>
            <a:ext cx="2189456" cy="23817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b="1" dirty="0">
                <a:solidFill>
                  <a:schemeClr val="tx1"/>
                </a:solidFill>
              </a:rPr>
              <a:t>INTERIM ASSESSMENT 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33993" y="4386728"/>
            <a:ext cx="77813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98665" y="4043338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24 months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035" y="1613733"/>
            <a:ext cx="253836" cy="28768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3171" y="860637"/>
            <a:ext cx="299230" cy="261826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4160337" y="1919294"/>
            <a:ext cx="11163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Revised Action Plan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177" y="1603413"/>
            <a:ext cx="248459" cy="263517"/>
          </a:xfrm>
          <a:prstGeom prst="rect">
            <a:avLst/>
          </a:prstGeom>
        </p:spPr>
      </p:pic>
      <p:cxnSp>
        <p:nvCxnSpPr>
          <p:cNvPr id="35" name="Straight Arrow Connector 34"/>
          <p:cNvCxnSpPr/>
          <p:nvPr/>
        </p:nvCxnSpPr>
        <p:spPr>
          <a:xfrm flipV="1">
            <a:off x="4263228" y="4379216"/>
            <a:ext cx="750853" cy="751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192077" y="4085281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36 months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262314" y="1089397"/>
            <a:ext cx="273543" cy="33269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705" y="3487556"/>
            <a:ext cx="222720" cy="256856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 rot="16200000">
            <a:off x="4275495" y="2670340"/>
            <a:ext cx="2235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/>
              <a:t>RENEWAL WITH SITE VISIT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954053" y="1140570"/>
            <a:ext cx="273543" cy="38283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51" name="Rectangle 50"/>
          <p:cNvSpPr/>
          <p:nvPr/>
        </p:nvSpPr>
        <p:spPr>
          <a:xfrm>
            <a:off x="8487262" y="1125415"/>
            <a:ext cx="273543" cy="378779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5955850" y="2614391"/>
            <a:ext cx="2235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/>
              <a:t>RENEWAL WITHOUT SITE VISIT </a:t>
            </a:r>
          </a:p>
        </p:txBody>
      </p:sp>
      <p:sp>
        <p:nvSpPr>
          <p:cNvPr id="54" name="TextBox 53"/>
          <p:cNvSpPr txBox="1"/>
          <p:nvPr/>
        </p:nvSpPr>
        <p:spPr>
          <a:xfrm rot="16200000">
            <a:off x="7504569" y="2614390"/>
            <a:ext cx="2235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/>
              <a:t>RENEWAL WITH SITE VISIT 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9614" y="537362"/>
            <a:ext cx="253836" cy="28768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309" y="835418"/>
            <a:ext cx="276521" cy="24195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075" y="854268"/>
            <a:ext cx="276521" cy="24195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3806" y="854268"/>
            <a:ext cx="276521" cy="24195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251" y="547737"/>
            <a:ext cx="253836" cy="28768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4150" y="563416"/>
            <a:ext cx="253836" cy="287681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7341582" y="1871312"/>
            <a:ext cx="11163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Further Improved Action Plan </a:t>
            </a: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1798" y="1572856"/>
            <a:ext cx="248459" cy="263517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5712328" y="1907077"/>
            <a:ext cx="11163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000" b="1" dirty="0"/>
              <a:t>Implementation </a:t>
            </a:r>
          </a:p>
          <a:p>
            <a:r>
              <a:rPr lang="fr-BE" sz="1000" b="1" dirty="0"/>
              <a:t>of the Improved Action Plan </a:t>
            </a: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9379" y="1572857"/>
            <a:ext cx="248459" cy="263517"/>
          </a:xfrm>
          <a:prstGeom prst="rect">
            <a:avLst/>
          </a:prstGeom>
        </p:spPr>
      </p:pic>
      <p:cxnSp>
        <p:nvCxnSpPr>
          <p:cNvPr id="65" name="Straight Arrow Connector 64"/>
          <p:cNvCxnSpPr/>
          <p:nvPr/>
        </p:nvCxnSpPr>
        <p:spPr>
          <a:xfrm flipV="1">
            <a:off x="6144267" y="4920719"/>
            <a:ext cx="750853" cy="751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056021" y="4417859"/>
            <a:ext cx="818089" cy="5366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b="1" dirty="0">
                <a:solidFill>
                  <a:schemeClr val="tx1"/>
                </a:solidFill>
              </a:rPr>
              <a:t>HR AWARD GRANTING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263364" y="4411184"/>
            <a:ext cx="818089" cy="5366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b="1" dirty="0">
                <a:solidFill>
                  <a:schemeClr val="tx1"/>
                </a:solidFill>
              </a:rPr>
              <a:t>HR AWARD GRANTING</a:t>
            </a:r>
          </a:p>
        </p:txBody>
      </p:sp>
      <p:pic>
        <p:nvPicPr>
          <p:cNvPr id="68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384" y="5083157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6111712" y="4594999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36 months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7511861" y="4913207"/>
            <a:ext cx="750853" cy="7512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418628" y="4594999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/>
              <a:t>36 months</a:t>
            </a:r>
          </a:p>
        </p:txBody>
      </p:sp>
      <p:pic>
        <p:nvPicPr>
          <p:cNvPr id="72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563" y="5075043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6" descr="G:\uffici\Europoli\HRSR\LOGO AWARDED\mail con LOGO\HR_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335" y="5010373"/>
            <a:ext cx="604047" cy="4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Right Arrow 73"/>
          <p:cNvSpPr/>
          <p:nvPr/>
        </p:nvSpPr>
        <p:spPr>
          <a:xfrm>
            <a:off x="464147" y="5915250"/>
            <a:ext cx="8296180" cy="471239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>
                <a:solidFill>
                  <a:schemeClr val="tx1"/>
                </a:solidFill>
              </a:rPr>
              <a:t>HRS4R – from PROGRESS to</a:t>
            </a:r>
            <a:r>
              <a:rPr lang="fr-BE" sz="1400" dirty="0">
                <a:solidFill>
                  <a:schemeClr val="tx1"/>
                </a:solidFill>
              </a:rPr>
              <a:t> </a:t>
            </a:r>
            <a:r>
              <a:rPr lang="fr-BE" sz="1400" b="1" dirty="0">
                <a:solidFill>
                  <a:schemeClr val="tx1"/>
                </a:solidFill>
              </a:rPr>
              <a:t>QUALITY</a:t>
            </a: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630" y="6424543"/>
            <a:ext cx="248459" cy="263517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2588348" y="6440029"/>
            <a:ext cx="107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Institution </a:t>
            </a: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265" y="6398569"/>
            <a:ext cx="253836" cy="287681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4130544" y="6419298"/>
            <a:ext cx="13929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European Commission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6006" y="6430235"/>
            <a:ext cx="276521" cy="241956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6487776" y="6391988"/>
            <a:ext cx="107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b="1" dirty="0"/>
              <a:t>External Experts  </a:t>
            </a:r>
          </a:p>
        </p:txBody>
      </p:sp>
    </p:spTree>
    <p:extLst>
      <p:ext uri="{BB962C8B-B14F-4D97-AF65-F5344CB8AC3E}">
        <p14:creationId xmlns:p14="http://schemas.microsoft.com/office/powerpoint/2010/main" val="267400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94</Words>
  <Application>Microsoft Office PowerPoint</Application>
  <PresentationFormat>Affichage à l'écran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COSTACHE Mihaela-Elena (RTD-EXT)</dc:creator>
  <cp:lastModifiedBy>MEZERREB Nacera</cp:lastModifiedBy>
  <cp:revision>49</cp:revision>
  <dcterms:created xsi:type="dcterms:W3CDTF">2006-08-16T00:00:00Z</dcterms:created>
  <dcterms:modified xsi:type="dcterms:W3CDTF">2021-12-01T10:42:25Z</dcterms:modified>
</cp:coreProperties>
</file>