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3EFD97-F9F8-4DCC-935E-0FDF4C3F4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4D93B6F-93AA-4BFE-9CF6-82947008B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24EFEE-DAFE-487F-85C9-74F5AA3BA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78DFBF-AECD-45D4-9ACF-C2A87A91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F6E84C-FBC0-48E4-A5C6-B5161398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225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73F4E9-6777-4DF9-AF1D-B6E1514BA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9F2E97C-9AF6-4C33-9509-AFE7B31F3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969617-86E9-433D-B4EC-96BC9A9DF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D1C35E-3DFB-4571-AF56-BBA9BDAC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5A891F-E656-42B5-A63A-106F0B664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93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A2D818D-306C-402E-BF17-05938C4E7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D3CB9D8-0CEE-44B4-8C76-096765AB7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7D10AC-C308-4D39-8348-A4621FCB7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08969C-3D15-4593-9FB5-A83C3094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E2147B-3515-40EF-8A30-2E782297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94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3683C8-9DD8-48B6-BD41-47A84071E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DD45CB-DC78-4938-A625-706E84712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8904F6-252B-4314-87B7-2F4A53B6A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A93422-530D-4B9B-8976-D9F9D59A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E249F6-490C-4228-90F9-A58520F4D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04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FDD824-D6E6-466E-997A-90AABF926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DCECAAA-ADFF-464B-A82E-914D1C569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E42E1F-5CD6-43C3-BBA8-779809AF5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5ED2DF-7206-46F2-AC32-0E524313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BCA449-1220-44C2-902E-9F3FF4F7C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7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A9750-E8AC-4290-97DC-771E3296E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584A89-ED02-40A0-B6DA-D83685B27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CDA0003-22E1-443F-B31A-B7C6AB3C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CB84E5-91DA-4244-AC9C-7F298E7B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18BA2C-DDA0-4268-B4D2-2A6B1BA6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A656BD-BB6F-4287-BF2C-529B04F29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12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BC054C-A616-43C9-86F2-13FF7B79A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EF70FB-D090-4CBE-BE4A-60D101556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60145B5-6E6E-4D8C-A022-6E679DDAC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BA8B784-9C39-4326-B894-27EC07CCD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3E49D81-A3F7-4A93-810B-FABD649B3A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C2AB42-FE8D-4771-B982-9CD35EBF5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1D953E-C94A-41AF-AC13-D93AE6E02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29F747-6837-41A3-A865-E8BD159D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016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178923-D876-45A7-A111-4705CB59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580485-74CB-4275-9760-8F3E03302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2FC243-90BF-4427-9F78-E3BBEEB81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1245ACF-5FE3-455E-95DD-BAAF3B17B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12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36F13B4-88F9-4486-BCB4-97E1527B5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21FF3EF-BF10-4AB6-AD08-E48E2CF9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A68B74-DE97-4136-8AB6-7365E493C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53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064C01-03C6-4D94-88A6-376C4AC95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8F2EA3-CD63-4DD5-B286-E947954EF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42B6BD-6BBA-4461-8D5E-A63E82A72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95B46D-503C-4BDE-B7C6-FABDEBF6F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837DB0-339F-4CB0-A5FB-4F6175A38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9D5B3B-D5ED-41C5-B0A9-89F53C67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544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DE2A-E40C-4D6D-84E6-DF8F4938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A99E2F8-854A-4C43-BC9F-BAFAAA9D71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A00792-C2B0-4944-86E6-CB4F6A186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C2DB90-F02F-4D6A-9B07-829BBA40D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43FFFD-1D1A-47D9-AFB7-F1C142F56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B23862-E524-440B-A49E-ACB7FC14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86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D89A2D5-DEDC-44D6-AE12-AC5AF779D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E31863-BADE-4D10-BCBC-DD8AFDFD5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854DCB-6543-47AB-8565-4B2B8B65C2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85F6-022D-4978-BFA3-42B521B37990}" type="datetimeFigureOut">
              <a:rPr lang="fr-FR" smtClean="0"/>
              <a:t>20/10/2022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080599-3DE8-4E73-BF97-7FC68FE0A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437366-08C2-42F9-BF10-785612F32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C5327-DDBF-4C1F-BE90-93F7BD2ECC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71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C3BCCD2-7C8F-412C-A3C1-1044BCDBC512}"/>
              </a:ext>
            </a:extLst>
          </p:cNvPr>
          <p:cNvSpPr/>
          <p:nvPr/>
        </p:nvSpPr>
        <p:spPr>
          <a:xfrm>
            <a:off x="4889227" y="277362"/>
            <a:ext cx="2404155" cy="9144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DIRECTEUR </a:t>
            </a:r>
          </a:p>
          <a:p>
            <a:pPr algn="ctr"/>
            <a:r>
              <a:rPr lang="fr-FR" sz="1400" dirty="0"/>
              <a:t>Franck PERROTIN</a:t>
            </a:r>
            <a:r>
              <a:rPr lang="fr-FR" dirty="0"/>
              <a:t>            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C72AD11-FD3E-4650-A8EE-ED3DDD271E17}"/>
              </a:ext>
            </a:extLst>
          </p:cNvPr>
          <p:cNvSpPr/>
          <p:nvPr/>
        </p:nvSpPr>
        <p:spPr>
          <a:xfrm>
            <a:off x="204220" y="999190"/>
            <a:ext cx="2160587" cy="914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Assistante de la Direction en charge de la CFVU</a:t>
            </a:r>
          </a:p>
          <a:p>
            <a:pPr algn="ctr"/>
            <a:endParaRPr lang="fr-FR" sz="700" b="1" dirty="0"/>
          </a:p>
          <a:p>
            <a:pPr algn="ctr"/>
            <a:r>
              <a:rPr lang="fr-FR" sz="1200" dirty="0"/>
              <a:t>Marie -Edith DELOCHE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9F811B8-E34C-41AF-9ECA-1B1433375850}"/>
              </a:ext>
            </a:extLst>
          </p:cNvPr>
          <p:cNvSpPr/>
          <p:nvPr/>
        </p:nvSpPr>
        <p:spPr>
          <a:xfrm>
            <a:off x="204220" y="2786658"/>
            <a:ext cx="2160588" cy="38328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400" b="1" dirty="0"/>
          </a:p>
          <a:p>
            <a:pPr algn="ctr"/>
            <a:r>
              <a:rPr lang="fr-FR" sz="1400" b="1" dirty="0"/>
              <a:t>PÔLE SCOLARITE GENERALE </a:t>
            </a:r>
          </a:p>
          <a:p>
            <a:pPr algn="ctr"/>
            <a:endParaRPr lang="fr-FR" sz="1400" dirty="0"/>
          </a:p>
          <a:p>
            <a:pPr algn="ctr"/>
            <a:r>
              <a:rPr lang="fr-FR" sz="1400" b="1" dirty="0" err="1"/>
              <a:t>Resp</a:t>
            </a:r>
            <a:r>
              <a:rPr lang="fr-FR" sz="1400" b="1" dirty="0"/>
              <a:t>: Laurence KOLOMOU</a:t>
            </a:r>
          </a:p>
          <a:p>
            <a:pPr algn="ctr"/>
            <a:endParaRPr lang="fr-FR" sz="1400" b="1" dirty="0"/>
          </a:p>
          <a:p>
            <a:pPr algn="ctr"/>
            <a:r>
              <a:rPr lang="fr-FR" sz="1400" b="1" dirty="0"/>
              <a:t>Service du Planning</a:t>
            </a:r>
          </a:p>
          <a:p>
            <a:pPr algn="ctr"/>
            <a:r>
              <a:rPr lang="fr-FR" sz="1200" dirty="0" err="1"/>
              <a:t>Mouna</a:t>
            </a:r>
            <a:r>
              <a:rPr lang="fr-FR" sz="1200" dirty="0"/>
              <a:t> BENHAMIDA</a:t>
            </a:r>
          </a:p>
          <a:p>
            <a:pPr algn="ctr"/>
            <a:r>
              <a:rPr lang="fr-FR" sz="1200" dirty="0"/>
              <a:t>Brice JORDY</a:t>
            </a:r>
          </a:p>
          <a:p>
            <a:pPr algn="ctr"/>
            <a:r>
              <a:rPr lang="fr-FR" sz="1200" dirty="0"/>
              <a:t>Maud VIRARD</a:t>
            </a:r>
          </a:p>
          <a:p>
            <a:pPr algn="ctr"/>
            <a:endParaRPr lang="fr-FR" sz="1400" b="1" dirty="0"/>
          </a:p>
          <a:p>
            <a:pPr algn="ctr"/>
            <a:r>
              <a:rPr lang="fr-FR" sz="1400" b="1" dirty="0"/>
              <a:t>Service des Diplômes</a:t>
            </a:r>
          </a:p>
          <a:p>
            <a:pPr algn="ctr"/>
            <a:r>
              <a:rPr lang="fr-FR" sz="1200" dirty="0"/>
              <a:t>Nathalie DE NAGY</a:t>
            </a:r>
          </a:p>
          <a:p>
            <a:pPr algn="ctr"/>
            <a:r>
              <a:rPr lang="fr-FR" sz="1200" dirty="0"/>
              <a:t>Evelina GUERGOVA</a:t>
            </a:r>
          </a:p>
          <a:p>
            <a:pPr algn="ctr"/>
            <a:r>
              <a:rPr lang="fr-FR" sz="1200" dirty="0"/>
              <a:t> </a:t>
            </a:r>
            <a:r>
              <a:rPr lang="fr-FR" sz="1200" dirty="0" err="1"/>
              <a:t>Zorha</a:t>
            </a:r>
            <a:r>
              <a:rPr lang="fr-FR" sz="1200" dirty="0"/>
              <a:t> MONGHEAL</a:t>
            </a:r>
          </a:p>
          <a:p>
            <a:pPr marL="285750" indent="-285750" algn="ctr">
              <a:buFontTx/>
              <a:buChar char="-"/>
            </a:pPr>
            <a:endParaRPr lang="fr-FR" dirty="0"/>
          </a:p>
          <a:p>
            <a:pPr marL="285750" indent="-285750" algn="ctr">
              <a:buFontTx/>
              <a:buChar char="-"/>
            </a:pPr>
            <a:endParaRPr lang="fr-FR" dirty="0"/>
          </a:p>
          <a:p>
            <a:pPr marL="285750" indent="-285750" algn="ctr">
              <a:buFontTx/>
              <a:buChar char="-"/>
            </a:pPr>
            <a:endParaRPr lang="fr-FR" dirty="0"/>
          </a:p>
          <a:p>
            <a:pPr marL="285750" indent="-285750" algn="ctr">
              <a:buFontTx/>
              <a:buChar char="-"/>
            </a:pPr>
            <a:endParaRPr lang="fr-FR" dirty="0"/>
          </a:p>
          <a:p>
            <a:pPr marL="285750" indent="-285750" algn="ctr">
              <a:buFontTx/>
              <a:buChar char="-"/>
            </a:pPr>
            <a:endParaRPr lang="fr-FR" dirty="0"/>
          </a:p>
          <a:p>
            <a:pPr algn="ctr"/>
            <a:endParaRPr lang="fr-FR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72C3A6A-078C-436D-82A1-1C62010BFEFE}"/>
              </a:ext>
            </a:extLst>
          </p:cNvPr>
          <p:cNvSpPr/>
          <p:nvPr/>
        </p:nvSpPr>
        <p:spPr>
          <a:xfrm>
            <a:off x="5131672" y="2786657"/>
            <a:ext cx="2077099" cy="24952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PÔLE VIE ETUDIANTE</a:t>
            </a:r>
          </a:p>
          <a:p>
            <a:pPr algn="ctr"/>
            <a:endParaRPr lang="fr-FR" sz="1400" dirty="0"/>
          </a:p>
          <a:p>
            <a:pPr algn="ctr"/>
            <a:r>
              <a:rPr lang="fr-FR" sz="1200" b="1" dirty="0" err="1"/>
              <a:t>Resp</a:t>
            </a:r>
            <a:r>
              <a:rPr lang="fr-FR" sz="1200" b="1" dirty="0"/>
              <a:t>: Elodie BAYOUD</a:t>
            </a:r>
          </a:p>
          <a:p>
            <a:pPr algn="ctr"/>
            <a:endParaRPr lang="fr-FR" sz="1200" dirty="0"/>
          </a:p>
          <a:p>
            <a:pPr algn="ctr"/>
            <a:r>
              <a:rPr lang="fr-FR" sz="1200" dirty="0"/>
              <a:t>Oriane DUMAS</a:t>
            </a:r>
          </a:p>
          <a:p>
            <a:pPr algn="ctr"/>
            <a:r>
              <a:rPr lang="fr-FR" sz="1200" dirty="0"/>
              <a:t>Marion GURDEBEKE</a:t>
            </a:r>
          </a:p>
          <a:p>
            <a:pPr algn="ctr"/>
            <a:r>
              <a:rPr lang="fr-FR" sz="1200" dirty="0"/>
              <a:t>Christine MACHET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/>
              <a:t>Assistantes Sociales</a:t>
            </a:r>
          </a:p>
          <a:p>
            <a:pPr algn="ctr"/>
            <a:r>
              <a:rPr lang="fr-FR" sz="1200" dirty="0"/>
              <a:t>Sylvie GAUTHIER</a:t>
            </a:r>
          </a:p>
          <a:p>
            <a:pPr algn="ctr"/>
            <a:r>
              <a:rPr lang="fr-FR" sz="1200" dirty="0"/>
              <a:t>Fatima LOUGLAITHI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A888551-AC73-4D9E-9931-403864E42AB8}"/>
              </a:ext>
            </a:extLst>
          </p:cNvPr>
          <p:cNvSpPr/>
          <p:nvPr/>
        </p:nvSpPr>
        <p:spPr>
          <a:xfrm>
            <a:off x="9826397" y="2786657"/>
            <a:ext cx="2160588" cy="2040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/>
              <a:t>PÔLE REUSSITE</a:t>
            </a:r>
          </a:p>
          <a:p>
            <a:pPr algn="ctr"/>
            <a:endParaRPr lang="fr-FR" sz="1400" dirty="0"/>
          </a:p>
          <a:p>
            <a:pPr algn="ctr"/>
            <a:r>
              <a:rPr lang="fr-FR" sz="1200" b="1" dirty="0" err="1"/>
              <a:t>Resp</a:t>
            </a:r>
            <a:r>
              <a:rPr lang="fr-FR" sz="1200" b="1" dirty="0"/>
              <a:t>: Fabien LAFAY</a:t>
            </a:r>
          </a:p>
          <a:p>
            <a:pPr algn="ctr"/>
            <a:endParaRPr lang="fr-FR" sz="1400" dirty="0"/>
          </a:p>
          <a:p>
            <a:pPr algn="ctr"/>
            <a:r>
              <a:rPr lang="fr-FR" sz="1200" dirty="0"/>
              <a:t>Florianne BUISSON</a:t>
            </a:r>
          </a:p>
          <a:p>
            <a:pPr algn="ctr"/>
            <a:r>
              <a:rPr lang="fr-FR" sz="1200" dirty="0"/>
              <a:t>Laura LE GOUESTRE</a:t>
            </a:r>
          </a:p>
          <a:p>
            <a:pPr algn="ctr"/>
            <a:r>
              <a:rPr lang="fr-FR" sz="1200" dirty="0"/>
              <a:t>Pierre-Guy VASCHALDE</a:t>
            </a:r>
          </a:p>
          <a:p>
            <a:pPr algn="ctr"/>
            <a:r>
              <a:rPr lang="fr-FR" sz="1200" dirty="0"/>
              <a:t>Florian GONNET-Projet </a:t>
            </a:r>
            <a:r>
              <a:rPr lang="fr-FR" sz="1200" dirty="0" err="1"/>
              <a:t>Include</a:t>
            </a:r>
            <a:endParaRPr lang="fr-FR" sz="12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8D4DCC44-82F6-47C6-9F27-CAF38F0B6714}"/>
              </a:ext>
            </a:extLst>
          </p:cNvPr>
          <p:cNvSpPr/>
          <p:nvPr/>
        </p:nvSpPr>
        <p:spPr>
          <a:xfrm>
            <a:off x="2607253" y="2769834"/>
            <a:ext cx="2281974" cy="3849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  <a:p>
            <a:pPr algn="ctr"/>
            <a:endParaRPr lang="fr-FR" sz="1400" b="1" dirty="0"/>
          </a:p>
          <a:p>
            <a:pPr algn="ctr"/>
            <a:r>
              <a:rPr lang="fr-FR" sz="1400" b="1" dirty="0"/>
              <a:t>PÔLE FORMATION ET APPLICATIONS DE GESTION</a:t>
            </a:r>
          </a:p>
          <a:p>
            <a:pPr algn="ctr"/>
            <a:endParaRPr lang="fr-FR" sz="1400" dirty="0"/>
          </a:p>
          <a:p>
            <a:pPr algn="ctr"/>
            <a:r>
              <a:rPr lang="fr-FR" sz="1200" b="1" dirty="0" err="1"/>
              <a:t>Resp</a:t>
            </a:r>
            <a:r>
              <a:rPr lang="fr-FR" sz="1200" b="1" dirty="0"/>
              <a:t>: Danielle </a:t>
            </a:r>
            <a:r>
              <a:rPr lang="fr-FR" sz="1200" b="1"/>
              <a:t>GRECH/</a:t>
            </a:r>
          </a:p>
          <a:p>
            <a:pPr algn="ctr"/>
            <a:r>
              <a:rPr lang="fr-FR" sz="1200" b="1"/>
              <a:t>Valérie </a:t>
            </a:r>
            <a:r>
              <a:rPr lang="fr-FR" sz="1200" b="1" dirty="0"/>
              <a:t>GROSJEAN</a:t>
            </a:r>
          </a:p>
          <a:p>
            <a:pPr algn="ctr"/>
            <a:endParaRPr lang="fr-FR" sz="1400" b="1" dirty="0"/>
          </a:p>
          <a:p>
            <a:pPr algn="ctr"/>
            <a:r>
              <a:rPr lang="fr-FR" sz="1200" b="1" dirty="0"/>
              <a:t>Adjointe au Responsable de Pôle en charge du projet Pégase et de la modélisation: Magali FLECHET</a:t>
            </a:r>
          </a:p>
          <a:p>
            <a:pPr algn="ctr"/>
            <a:endParaRPr lang="fr-FR" sz="1100" b="1" dirty="0"/>
          </a:p>
          <a:p>
            <a:pPr algn="ctr"/>
            <a:r>
              <a:rPr lang="fr-FR" sz="1200" b="1" dirty="0"/>
              <a:t>Service Modélisation et Applications de Gestion       </a:t>
            </a:r>
          </a:p>
          <a:p>
            <a:pPr algn="ctr"/>
            <a:r>
              <a:rPr lang="fr-FR" sz="1200" b="1" dirty="0" err="1"/>
              <a:t>Resp</a:t>
            </a:r>
            <a:r>
              <a:rPr lang="fr-FR" sz="1200" b="1" dirty="0"/>
              <a:t>: Magali FLECHET</a:t>
            </a:r>
          </a:p>
          <a:p>
            <a:pPr algn="ctr"/>
            <a:r>
              <a:rPr lang="fr-FR" sz="1200" dirty="0"/>
              <a:t>Kildine GUILLAUME</a:t>
            </a:r>
          </a:p>
          <a:p>
            <a:pPr algn="ctr"/>
            <a:endParaRPr lang="fr-FR" sz="1100" b="1" dirty="0"/>
          </a:p>
          <a:p>
            <a:pPr algn="ctr"/>
            <a:r>
              <a:rPr lang="fr-FR" sz="1200" b="1" dirty="0"/>
              <a:t>Service Inscriptions </a:t>
            </a:r>
          </a:p>
          <a:p>
            <a:pPr algn="ctr"/>
            <a:r>
              <a:rPr lang="fr-FR" sz="1200" b="1" dirty="0" err="1"/>
              <a:t>Resp</a:t>
            </a:r>
            <a:r>
              <a:rPr lang="fr-FR" sz="1200" b="1" dirty="0"/>
              <a:t>: Géraldine FRASCA</a:t>
            </a:r>
          </a:p>
          <a:p>
            <a:pPr algn="ctr"/>
            <a:r>
              <a:rPr lang="fr-FR" sz="1200" dirty="0"/>
              <a:t>Julie COLLET</a:t>
            </a:r>
          </a:p>
          <a:p>
            <a:pPr algn="ctr"/>
            <a:r>
              <a:rPr lang="fr-FR" sz="1200" dirty="0"/>
              <a:t>Sandra LAFI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D0F598E1-7AEC-43D8-9FE5-5A0335D4382A}"/>
              </a:ext>
            </a:extLst>
          </p:cNvPr>
          <p:cNvSpPr/>
          <p:nvPr/>
        </p:nvSpPr>
        <p:spPr>
          <a:xfrm>
            <a:off x="7413160" y="2786658"/>
            <a:ext cx="2160588" cy="24952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dirty="0"/>
          </a:p>
          <a:p>
            <a:pPr algn="ctr"/>
            <a:endParaRPr lang="fr-FR" sz="1400" dirty="0"/>
          </a:p>
          <a:p>
            <a:pPr algn="ctr"/>
            <a:endParaRPr lang="fr-FR" sz="1400" b="1" dirty="0"/>
          </a:p>
          <a:p>
            <a:pPr algn="ctr"/>
            <a:endParaRPr lang="fr-FR" sz="1400" b="1" dirty="0"/>
          </a:p>
          <a:p>
            <a:pPr algn="ctr"/>
            <a:r>
              <a:rPr lang="fr-FR" sz="1400" b="1" dirty="0"/>
              <a:t>PÔLE HANDICAP ETUDIANT</a:t>
            </a:r>
          </a:p>
          <a:p>
            <a:pPr algn="ctr"/>
            <a:endParaRPr lang="fr-FR" sz="1400" b="1" dirty="0"/>
          </a:p>
          <a:p>
            <a:pPr algn="ctr"/>
            <a:r>
              <a:rPr lang="fr-FR" sz="1200" b="1" dirty="0" err="1"/>
              <a:t>Resp</a:t>
            </a:r>
            <a:r>
              <a:rPr lang="fr-FR" sz="1200" b="1" dirty="0"/>
              <a:t>: Magali LASTRICANI-JOLIVET </a:t>
            </a:r>
          </a:p>
          <a:p>
            <a:pPr algn="ctr"/>
            <a:endParaRPr lang="fr-FR" sz="1400" b="1" dirty="0"/>
          </a:p>
          <a:p>
            <a:pPr algn="ctr"/>
            <a:r>
              <a:rPr lang="fr-FR" sz="1200" dirty="0"/>
              <a:t>Elsa CANIZARES</a:t>
            </a:r>
          </a:p>
          <a:p>
            <a:pPr algn="ctr"/>
            <a:r>
              <a:rPr lang="fr-FR" sz="1200" dirty="0"/>
              <a:t>Flore DEGUEURCE</a:t>
            </a:r>
          </a:p>
          <a:p>
            <a:pPr algn="ctr"/>
            <a:r>
              <a:rPr lang="fr-FR" sz="1200" dirty="0"/>
              <a:t>Fatima NEKOUL</a:t>
            </a:r>
            <a:endParaRPr lang="fr-FR" sz="1200" b="1" dirty="0"/>
          </a:p>
          <a:p>
            <a:pPr algn="ctr"/>
            <a:endParaRPr lang="fr-FR" dirty="0"/>
          </a:p>
          <a:p>
            <a:pPr marL="285750" indent="-285750" algn="ctr">
              <a:buFontTx/>
              <a:buChar char="-"/>
            </a:pPr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389F48AB-BC7A-4E38-9266-5FCC1307987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70403" y="1652631"/>
          <a:ext cx="2077099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7099">
                  <a:extLst>
                    <a:ext uri="{9D8B030D-6E8A-4147-A177-3AD203B41FA5}">
                      <a16:colId xmlns:a16="http://schemas.microsoft.com/office/drawing/2014/main" val="315578944"/>
                    </a:ext>
                  </a:extLst>
                </a:gridCol>
              </a:tblGrid>
              <a:tr h="729842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Adjointe au Directeur</a:t>
                      </a:r>
                    </a:p>
                    <a:p>
                      <a:pPr algn="ctr"/>
                      <a:endParaRPr lang="fr-FR" sz="1400" dirty="0"/>
                    </a:p>
                    <a:p>
                      <a:pPr algn="ctr"/>
                      <a:r>
                        <a:rPr lang="fr-FR" sz="1400" dirty="0"/>
                        <a:t>Danielle GRECH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249062"/>
                  </a:ext>
                </a:extLst>
              </a:tr>
            </a:tbl>
          </a:graphicData>
        </a:graphic>
      </p:graphicFrame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43585AC5-12C2-4A31-8C3F-221AF976FFB4}"/>
              </a:ext>
            </a:extLst>
          </p:cNvPr>
          <p:cNvCxnSpPr>
            <a:cxnSpLocks/>
          </p:cNvCxnSpPr>
          <p:nvPr/>
        </p:nvCxnSpPr>
        <p:spPr>
          <a:xfrm>
            <a:off x="1282113" y="2035501"/>
            <a:ext cx="0" cy="751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F8246942-D3DB-4180-9DA4-DEC63DC6EE63}"/>
              </a:ext>
            </a:extLst>
          </p:cNvPr>
          <p:cNvCxnSpPr>
            <a:cxnSpLocks/>
            <a:endCxn id="28" idx="1"/>
          </p:cNvCxnSpPr>
          <p:nvPr/>
        </p:nvCxnSpPr>
        <p:spPr>
          <a:xfrm flipV="1">
            <a:off x="1305641" y="2018391"/>
            <a:ext cx="3764762" cy="2519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>
            <a:extLst>
              <a:ext uri="{FF2B5EF4-FFF2-40B4-BE49-F238E27FC236}">
                <a16:creationId xmlns:a16="http://schemas.microsoft.com/office/drawing/2014/main" id="{01EDA423-EAA4-4986-95BA-6AAAB5DB058F}"/>
              </a:ext>
            </a:extLst>
          </p:cNvPr>
          <p:cNvCxnSpPr>
            <a:cxnSpLocks/>
            <a:stCxn id="4" idx="2"/>
            <a:endCxn id="28" idx="0"/>
          </p:cNvCxnSpPr>
          <p:nvPr/>
        </p:nvCxnSpPr>
        <p:spPr>
          <a:xfrm>
            <a:off x="6091305" y="1191762"/>
            <a:ext cx="17647" cy="4608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D39144A5-979A-4B0B-BF5F-796B66500D53}"/>
              </a:ext>
            </a:extLst>
          </p:cNvPr>
          <p:cNvCxnSpPr>
            <a:cxnSpLocks/>
          </p:cNvCxnSpPr>
          <p:nvPr/>
        </p:nvCxnSpPr>
        <p:spPr>
          <a:xfrm>
            <a:off x="3682763" y="2035500"/>
            <a:ext cx="0" cy="751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56DF876B-EB0B-4386-AD1E-FBECA0A7B139}"/>
              </a:ext>
            </a:extLst>
          </p:cNvPr>
          <p:cNvCxnSpPr>
            <a:cxnSpLocks/>
          </p:cNvCxnSpPr>
          <p:nvPr/>
        </p:nvCxnSpPr>
        <p:spPr>
          <a:xfrm flipV="1">
            <a:off x="7147502" y="2004537"/>
            <a:ext cx="3764762" cy="2603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2EB2B05C-A69C-4239-B629-542D82B65E2D}"/>
              </a:ext>
            </a:extLst>
          </p:cNvPr>
          <p:cNvCxnSpPr>
            <a:cxnSpLocks/>
          </p:cNvCxnSpPr>
          <p:nvPr/>
        </p:nvCxnSpPr>
        <p:spPr>
          <a:xfrm>
            <a:off x="6096000" y="2332024"/>
            <a:ext cx="0" cy="4546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032D187C-DA96-4EE4-9B11-882DA6AA6910}"/>
              </a:ext>
            </a:extLst>
          </p:cNvPr>
          <p:cNvCxnSpPr>
            <a:cxnSpLocks/>
          </p:cNvCxnSpPr>
          <p:nvPr/>
        </p:nvCxnSpPr>
        <p:spPr>
          <a:xfrm>
            <a:off x="8500948" y="2017552"/>
            <a:ext cx="0" cy="751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id="{C7A2ACE2-F81F-454D-AC4E-D7F9DFCFEF3A}"/>
              </a:ext>
            </a:extLst>
          </p:cNvPr>
          <p:cNvCxnSpPr>
            <a:cxnSpLocks/>
          </p:cNvCxnSpPr>
          <p:nvPr/>
        </p:nvCxnSpPr>
        <p:spPr>
          <a:xfrm>
            <a:off x="10906691" y="2017552"/>
            <a:ext cx="0" cy="7511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CCCF20CA-C1B3-4905-A911-886869BF724D}"/>
              </a:ext>
            </a:extLst>
          </p:cNvPr>
          <p:cNvSpPr/>
          <p:nvPr/>
        </p:nvSpPr>
        <p:spPr>
          <a:xfrm>
            <a:off x="8085294" y="277362"/>
            <a:ext cx="3586496" cy="109273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VICE-PRESIDENTE</a:t>
            </a:r>
          </a:p>
          <a:p>
            <a:pPr algn="ctr"/>
            <a:r>
              <a:rPr lang="fr-F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Chargée de la Formation, de la vie Etudiante </a:t>
            </a:r>
          </a:p>
          <a:p>
            <a:pPr algn="ctr"/>
            <a:r>
              <a:rPr lang="fr-F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 de l’Insertion Professionnelle </a:t>
            </a:r>
          </a:p>
          <a:p>
            <a:pPr algn="ctr"/>
            <a:endParaRPr lang="fr-FR" sz="1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Nathalie KRIEF </a:t>
            </a:r>
          </a:p>
          <a:p>
            <a:pPr algn="ctr"/>
            <a:endParaRPr lang="fr-FR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A24B549-4C99-44E3-98F3-480EFD209FA9}"/>
              </a:ext>
            </a:extLst>
          </p:cNvPr>
          <p:cNvSpPr txBox="1"/>
          <p:nvPr/>
        </p:nvSpPr>
        <p:spPr>
          <a:xfrm>
            <a:off x="5810249" y="5714863"/>
            <a:ext cx="60182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Organigramme </a:t>
            </a:r>
          </a:p>
          <a:p>
            <a:pPr algn="ctr"/>
            <a:r>
              <a:rPr lang="fr-FR" sz="2000" b="1" dirty="0"/>
              <a:t>Direction des Etudes et de la Vie Universitaire</a:t>
            </a:r>
          </a:p>
          <a:p>
            <a:pPr algn="ctr"/>
            <a:r>
              <a:rPr lang="fr-FR" sz="2000" b="1" dirty="0"/>
              <a:t>2022-2023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A88E8056-036C-4DDA-8A3F-E282A800850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28" y="186419"/>
            <a:ext cx="1697990" cy="752475"/>
          </a:xfrm>
          <a:prstGeom prst="rect">
            <a:avLst/>
          </a:prstGeom>
        </p:spPr>
      </p:pic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95E235CE-2D60-45CF-ADBF-99420D07ECB2}"/>
              </a:ext>
            </a:extLst>
          </p:cNvPr>
          <p:cNvCxnSpPr>
            <a:cxnSpLocks/>
            <a:stCxn id="4" idx="1"/>
            <a:endCxn id="65" idx="3"/>
          </p:cNvCxnSpPr>
          <p:nvPr/>
        </p:nvCxnSpPr>
        <p:spPr>
          <a:xfrm flipH="1">
            <a:off x="2364807" y="734562"/>
            <a:ext cx="2524420" cy="7218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BB32A05C-2DCA-4339-9E61-E404DE28796E}"/>
              </a:ext>
            </a:extLst>
          </p:cNvPr>
          <p:cNvCxnSpPr>
            <a:cxnSpLocks/>
          </p:cNvCxnSpPr>
          <p:nvPr/>
        </p:nvCxnSpPr>
        <p:spPr>
          <a:xfrm flipH="1">
            <a:off x="7293383" y="636123"/>
            <a:ext cx="18959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95DE6A15-C216-47B6-B801-06D76F818DCB}"/>
              </a:ext>
            </a:extLst>
          </p:cNvPr>
          <p:cNvCxnSpPr>
            <a:cxnSpLocks/>
          </p:cNvCxnSpPr>
          <p:nvPr/>
        </p:nvCxnSpPr>
        <p:spPr>
          <a:xfrm flipH="1" flipV="1">
            <a:off x="7877262" y="631180"/>
            <a:ext cx="208034" cy="27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B3ADDF13-A6CB-433A-A11F-EC178DC9C056}"/>
              </a:ext>
            </a:extLst>
          </p:cNvPr>
          <p:cNvCxnSpPr>
            <a:cxnSpLocks/>
          </p:cNvCxnSpPr>
          <p:nvPr/>
        </p:nvCxnSpPr>
        <p:spPr>
          <a:xfrm flipH="1" flipV="1">
            <a:off x="7585321" y="631180"/>
            <a:ext cx="208034" cy="27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26919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175</Words>
  <Application>Microsoft Office PowerPoint</Application>
  <PresentationFormat>Grand écran</PresentationFormat>
  <Paragraphs>87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DELOCHE Marie-Edith</dc:creator>
  <cp:lastModifiedBy>DELOCHE Marie-Edith</cp:lastModifiedBy>
  <cp:revision>11</cp:revision>
  <dcterms:created xsi:type="dcterms:W3CDTF">2022-09-08T14:48:55Z</dcterms:created>
  <dcterms:modified xsi:type="dcterms:W3CDTF">2022-10-20T12:07:39Z</dcterms:modified>
</cp:coreProperties>
</file>